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6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3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8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4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7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8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E438-9789-47AC-83C6-AA780D2C22F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DA89-4A11-4903-AB85-B909DD196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152717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Christmas Carol Book </a:t>
            </a:r>
            <a:b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Cover Words</a:t>
            </a:r>
            <a:endParaRPr 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8839200" cy="3124200"/>
          </a:xfrm>
        </p:spPr>
        <p:txBody>
          <a:bodyPr>
            <a:noAutofit/>
          </a:bodyPr>
          <a:lstStyle/>
          <a:p>
            <a:pPr algn="l"/>
            <a:r>
              <a:rPr lang="en-US" b="1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Weihnachtslieder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Christmas carols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Friede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auf der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Erde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Peace on Earth</a:t>
            </a:r>
          </a:p>
          <a:p>
            <a:pPr algn="l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Frohe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Weihnachten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Merry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Christmas</a:t>
            </a:r>
          </a:p>
          <a:p>
            <a:pPr algn="l"/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Frohes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Fest  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-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Happy Holidays</a:t>
            </a:r>
          </a:p>
          <a:p>
            <a:pPr algn="l"/>
            <a:r>
              <a:rPr lang="de-DE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Make sure your cover is neat, creative, spelled correctly, colorful, and appropriate. We will be using these books next year as </a:t>
            </a:r>
            <a:r>
              <a:rPr lang="en-US" sz="2400" smtClean="0">
                <a:latin typeface="Century Gothic" panose="020B0502020202020204" pitchFamily="34" charset="0"/>
              </a:rPr>
              <a:t>well</a:t>
            </a:r>
            <a:r>
              <a:rPr lang="en-US" sz="2400" smtClean="0">
                <a:latin typeface="Century Gothic" panose="020B0502020202020204" pitchFamily="34" charset="0"/>
              </a:rPr>
              <a:t>! Put your German name on the inside cover…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holmquist\AppData\Local\Microsoft\Windows\Temporary Internet Files\Content.IE5\OBM8XVRU\MC900287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"/>
            <a:ext cx="1328596" cy="86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holmquist\AppData\Local\Microsoft\Windows\Temporary Internet Files\Content.IE5\OBM8XVRU\MC900287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533400"/>
            <a:ext cx="1280892" cy="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4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Christmas Carol Book  Cover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Carol Book  Cover Words</dc:title>
  <dc:creator>Alysha Holmquist</dc:creator>
  <cp:lastModifiedBy>Alysha Holmquist</cp:lastModifiedBy>
  <cp:revision>2</cp:revision>
  <dcterms:created xsi:type="dcterms:W3CDTF">2013-12-02T15:48:54Z</dcterms:created>
  <dcterms:modified xsi:type="dcterms:W3CDTF">2016-12-06T00:47:45Z</dcterms:modified>
</cp:coreProperties>
</file>