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DC43-A15E-443F-A88B-D94654C775E7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A27F-173C-4D43-83B9-9BF0C6B5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9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DC43-A15E-443F-A88B-D94654C775E7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A27F-173C-4D43-83B9-9BF0C6B5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9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DC43-A15E-443F-A88B-D94654C775E7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A27F-173C-4D43-83B9-9BF0C6B5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2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DC43-A15E-443F-A88B-D94654C775E7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A27F-173C-4D43-83B9-9BF0C6B5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DC43-A15E-443F-A88B-D94654C775E7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A27F-173C-4D43-83B9-9BF0C6B5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7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DC43-A15E-443F-A88B-D94654C775E7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A27F-173C-4D43-83B9-9BF0C6B5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0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DC43-A15E-443F-A88B-D94654C775E7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A27F-173C-4D43-83B9-9BF0C6B5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3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DC43-A15E-443F-A88B-D94654C775E7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A27F-173C-4D43-83B9-9BF0C6B5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4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DC43-A15E-443F-A88B-D94654C775E7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A27F-173C-4D43-83B9-9BF0C6B5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3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DC43-A15E-443F-A88B-D94654C775E7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A27F-173C-4D43-83B9-9BF0C6B5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4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DC43-A15E-443F-A88B-D94654C775E7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A27F-173C-4D43-83B9-9BF0C6B5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8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DC43-A15E-443F-A88B-D94654C775E7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3A27F-173C-4D43-83B9-9BF0C6B5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4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C2N4gElS8E&amp;list=PL371379C16F4E9AA3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28600"/>
            <a:ext cx="5943600" cy="1222375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entury Gothic" panose="020B0502020202020204" pitchFamily="34" charset="0"/>
              </a:rPr>
              <a:t>d</a:t>
            </a:r>
            <a:r>
              <a:rPr lang="en-US" sz="5400" dirty="0" smtClean="0">
                <a:latin typeface="Century Gothic" panose="020B0502020202020204" pitchFamily="34" charset="0"/>
              </a:rPr>
              <a:t>ie </a:t>
            </a:r>
            <a:r>
              <a:rPr lang="en-US" sz="5400" dirty="0" err="1" smtClean="0">
                <a:latin typeface="Century Gothic" panose="020B0502020202020204" pitchFamily="34" charset="0"/>
              </a:rPr>
              <a:t>Schultüte</a:t>
            </a:r>
            <a:endParaRPr lang="en-US" sz="54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51474"/>
            <a:ext cx="3048000" cy="4784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599" y="1651475"/>
            <a:ext cx="3182499" cy="478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584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Century Gothic" panose="020B0502020202020204" pitchFamily="34" charset="0"/>
              </a:rPr>
              <a:t>d</a:t>
            </a:r>
            <a:r>
              <a:rPr lang="en-US" sz="5400" dirty="0" smtClean="0">
                <a:latin typeface="Century Gothic" panose="020B0502020202020204" pitchFamily="34" charset="0"/>
              </a:rPr>
              <a:t>ie </a:t>
            </a:r>
            <a:r>
              <a:rPr lang="en-US" sz="5400" dirty="0" err="1" smtClean="0">
                <a:latin typeface="Century Gothic" panose="020B0502020202020204" pitchFamily="34" charset="0"/>
              </a:rPr>
              <a:t>Schultüte</a:t>
            </a:r>
            <a:endParaRPr lang="en-US" sz="54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438400"/>
            <a:ext cx="3886200" cy="30279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34707"/>
            <a:ext cx="3276600" cy="437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77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Century Gothic" panose="020B0502020202020204" pitchFamily="34" charset="0"/>
              </a:rPr>
              <a:t>d</a:t>
            </a:r>
            <a:r>
              <a:rPr lang="en-US" sz="5400" dirty="0" smtClean="0">
                <a:latin typeface="Century Gothic" panose="020B0502020202020204" pitchFamily="34" charset="0"/>
              </a:rPr>
              <a:t>ie </a:t>
            </a:r>
            <a:r>
              <a:rPr lang="en-US" sz="5400" dirty="0" err="1" smtClean="0">
                <a:latin typeface="Century Gothic" panose="020B0502020202020204" pitchFamily="34" charset="0"/>
              </a:rPr>
              <a:t>Schultüte</a:t>
            </a:r>
            <a:endParaRPr lang="en-US" sz="5400" dirty="0"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86200"/>
            <a:ext cx="2938112" cy="220358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86" y="1524000"/>
            <a:ext cx="2247900" cy="20288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124" y="3733800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453515"/>
            <a:ext cx="2466975" cy="1847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055356"/>
            <a:ext cx="2162176" cy="304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15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133600"/>
            <a:ext cx="5205413" cy="2745897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Century Gothic" panose="020B0502020202020204" pitchFamily="34" charset="0"/>
              </a:rPr>
              <a:t>d</a:t>
            </a:r>
            <a:r>
              <a:rPr lang="en-US" sz="5400" dirty="0" smtClean="0">
                <a:latin typeface="Century Gothic" panose="020B0502020202020204" pitchFamily="34" charset="0"/>
              </a:rPr>
              <a:t>ie </a:t>
            </a:r>
            <a:r>
              <a:rPr lang="en-US" sz="5400" dirty="0" err="1" smtClean="0">
                <a:latin typeface="Century Gothic" panose="020B0502020202020204" pitchFamily="34" charset="0"/>
              </a:rPr>
              <a:t>Schultüte</a:t>
            </a:r>
            <a:endParaRPr lang="en-US" sz="5400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58674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hlinkClick r:id="rId3"/>
              </a:rPr>
              <a:t>https://www.youtube.com/watch?v=YC2N4gElS8E&amp;list=PL371379C16F4E9AA3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881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die Schultüte</vt:lpstr>
      <vt:lpstr>die Schultüte</vt:lpstr>
      <vt:lpstr>die Schultüte</vt:lpstr>
      <vt:lpstr>die Schultüte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Schultüte</dc:title>
  <dc:creator>Alysha Holmquist</dc:creator>
  <cp:lastModifiedBy>Alysha Holmquist</cp:lastModifiedBy>
  <cp:revision>3</cp:revision>
  <dcterms:created xsi:type="dcterms:W3CDTF">2014-09-03T23:06:41Z</dcterms:created>
  <dcterms:modified xsi:type="dcterms:W3CDTF">2014-09-03T23:32:09Z</dcterms:modified>
</cp:coreProperties>
</file>