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92AAC57-2C65-44D6-B21D-5956E2CD4EA3}" type="datetimeFigureOut">
              <a:rPr lang="en-US" smtClean="0"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CE21C-5894-406F-8C47-236209DA19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5486400"/>
            <a:ext cx="6512511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Grinch </a:t>
            </a:r>
            <a:r>
              <a:rPr lang="en-US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Century Gothic" pitchFamily="34" charset="0"/>
              </a:rPr>
              <a:t>Quartett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Century Gothic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2400" y="304800"/>
            <a:ext cx="8839200" cy="5029200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GRINCH: </a:t>
            </a:r>
            <a:r>
              <a:rPr lang="en-US" sz="3600" dirty="0" smtClean="0">
                <a:latin typeface="Century Gothic" pitchFamily="34" charset="0"/>
              </a:rPr>
              <a:t>If you get a Grinch handed to you by another player, you lose a turn. </a:t>
            </a:r>
          </a:p>
          <a:p>
            <a:r>
              <a:rPr lang="en-US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Cindy Lou: </a:t>
            </a:r>
            <a:r>
              <a:rPr lang="en-US" sz="3600" dirty="0" smtClean="0">
                <a:latin typeface="Century Gothic" pitchFamily="34" charset="0"/>
              </a:rPr>
              <a:t>Trumps Grinch. </a:t>
            </a:r>
          </a:p>
          <a:p>
            <a:r>
              <a:rPr lang="en-US" sz="3600" b="1" u="sng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Stechpalmzweige</a:t>
            </a:r>
            <a:r>
              <a:rPr lang="en-US" sz="3600" b="1" u="sng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: </a:t>
            </a:r>
            <a:r>
              <a:rPr lang="en-US" sz="3600" dirty="0" smtClean="0">
                <a:latin typeface="Century Gothic" pitchFamily="34" charset="0"/>
              </a:rPr>
              <a:t>You lay this card down after you’ve gone your turn. You get to go again, even if you had to “go fish.”</a:t>
            </a:r>
          </a:p>
        </p:txBody>
      </p:sp>
    </p:spTree>
    <p:extLst>
      <p:ext uri="{BB962C8B-B14F-4D97-AF65-F5344CB8AC3E}">
        <p14:creationId xmlns:p14="http://schemas.microsoft.com/office/powerpoint/2010/main" val="127756449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</TotalTime>
  <Words>55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Slipstream</vt:lpstr>
      <vt:lpstr>Grinch Quartett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Grinch Quartett</dc:title>
  <dc:creator>Sarah Stout</dc:creator>
  <cp:lastModifiedBy>Alysha Holmquist</cp:lastModifiedBy>
  <cp:revision>3</cp:revision>
  <dcterms:created xsi:type="dcterms:W3CDTF">2011-12-19T17:19:49Z</dcterms:created>
  <dcterms:modified xsi:type="dcterms:W3CDTF">2013-11-25T21:07:51Z</dcterms:modified>
</cp:coreProperties>
</file>