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C289-A784-4244-B64A-60C1F28BA38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0547-A616-4F4D-B555-0EB53204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oland_location_map.sv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17" Type="http://schemas.microsoft.com/office/2007/relationships/hdphoto" Target="../media/hdphoto4.wdp"/><Relationship Id="rId2" Type="http://schemas.openxmlformats.org/officeDocument/2006/relationships/image" Target="../media/image2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jp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476375" cy="26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2" y="2781300"/>
            <a:ext cx="4432426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914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Century Gothic" panose="020B0502020202020204" pitchFamily="34" charset="0"/>
              </a:rPr>
              <a:t>Janosch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8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1545" y="1676400"/>
            <a:ext cx="5660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 err="1" smtClean="0"/>
              <a:t>Tigerente</a:t>
            </a:r>
            <a:r>
              <a:rPr lang="en-US" sz="3600" dirty="0" smtClean="0"/>
              <a:t> even </a:t>
            </a:r>
          </a:p>
          <a:p>
            <a:r>
              <a:rPr lang="en-US" sz="3600" dirty="0" smtClean="0"/>
              <a:t>inspired a German children’s </a:t>
            </a:r>
          </a:p>
          <a:p>
            <a:r>
              <a:rPr lang="en-US" sz="3600" dirty="0" smtClean="0"/>
              <a:t>TV show: Die </a:t>
            </a:r>
            <a:r>
              <a:rPr lang="en-US" sz="3600" dirty="0" err="1" smtClean="0"/>
              <a:t>Tigerenteclub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89366"/>
            <a:ext cx="5181600" cy="290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" y="563290"/>
            <a:ext cx="2945930" cy="29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5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6" y="381000"/>
            <a:ext cx="8878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Oh Wie </a:t>
            </a:r>
            <a:r>
              <a:rPr lang="en-US" sz="3600" dirty="0" err="1" smtClean="0"/>
              <a:t>Schön</a:t>
            </a:r>
            <a:r>
              <a:rPr lang="en-US" sz="3600" dirty="0" smtClean="0"/>
              <a:t> Ist Panama is </a:t>
            </a:r>
          </a:p>
          <a:p>
            <a:r>
              <a:rPr lang="en-US" sz="3600" dirty="0" smtClean="0"/>
              <a:t>one of the most beloved children’s books in Germany. It was written in 1978. 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It was even made into an Opera in Berlin in 2013. It sold out.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33" y="3352800"/>
            <a:ext cx="4744934" cy="3157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769">
            <a:off x="2099012" y="3672475"/>
            <a:ext cx="2531218" cy="25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9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" y="304800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effectLst/>
              </a:rPr>
              <a:t>Janosch</a:t>
            </a:r>
            <a:r>
              <a:rPr lang="en-US" sz="3600" b="1" dirty="0" err="1" smtClean="0"/>
              <a:t>’s</a:t>
            </a:r>
            <a:r>
              <a:rPr lang="en-US" sz="3600" b="1" dirty="0" smtClean="0"/>
              <a:t>  </a:t>
            </a:r>
            <a:r>
              <a:rPr lang="en-US" sz="3600" dirty="0" smtClean="0">
                <a:effectLst/>
              </a:rPr>
              <a:t>real name is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</a:t>
            </a:r>
            <a:r>
              <a:rPr lang="en-US" sz="3600" b="1" dirty="0" smtClean="0">
                <a:effectLst/>
              </a:rPr>
              <a:t>Horst Eckert.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He was born March 11, 1931.</a:t>
            </a:r>
          </a:p>
          <a:p>
            <a:endParaRPr lang="en-US" sz="12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He </a:t>
            </a:r>
            <a:r>
              <a:rPr lang="en-US" sz="3600" dirty="0" smtClean="0">
                <a:effectLst/>
              </a:rPr>
              <a:t>is one of the best-known </a:t>
            </a:r>
            <a:r>
              <a:rPr lang="en-US" sz="3600" dirty="0" smtClean="0"/>
              <a:t>German a</a:t>
            </a:r>
            <a:r>
              <a:rPr lang="en-US" sz="3600" dirty="0" smtClean="0">
                <a:effectLst/>
              </a:rPr>
              <a:t>rtists and children's book authors.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36454"/>
            <a:ext cx="4724400" cy="31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He was born in Hindenburg (now Zabrze, Poland) in Upper Silesia to a family of mixed German and Polish heritage. </a:t>
            </a:r>
          </a:p>
          <a:p>
            <a:endParaRPr lang="en-US" sz="36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He said in an interview </a:t>
            </a:r>
          </a:p>
          <a:p>
            <a:r>
              <a:rPr lang="en-US" sz="3600" dirty="0" smtClean="0">
                <a:effectLst/>
              </a:rPr>
              <a:t>that he is Silesian and </a:t>
            </a:r>
          </a:p>
          <a:p>
            <a:r>
              <a:rPr lang="en-US" sz="3600" dirty="0" smtClean="0">
                <a:effectLst/>
              </a:rPr>
              <a:t>that it is his nationality.</a:t>
            </a:r>
            <a:endParaRPr lang="en-US" sz="3600" dirty="0"/>
          </a:p>
        </p:txBody>
      </p:sp>
      <p:pic>
        <p:nvPicPr>
          <p:cNvPr id="4098" name="Picture 2" descr="Zabrze is located in Poland">
            <a:hlinkClick r:id="rId3" tooltip="Zabrze is located in Polan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9559"/>
            <a:ext cx="3600450" cy="34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720037" y="5562600"/>
            <a:ext cx="123825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63121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Zabrze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9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78" y="2887682"/>
            <a:ext cx="8961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His family fled to West Germany after WWII.</a:t>
            </a:r>
          </a:p>
          <a:p>
            <a:r>
              <a:rPr lang="en-US" sz="3600" dirty="0" smtClean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 1960 his first book for children was published with George Lentz, who was a 				friend of his, who also 					persuaded him to take on the 			penname </a:t>
            </a:r>
            <a:r>
              <a:rPr lang="en-US" sz="3600" dirty="0" err="1" smtClean="0"/>
              <a:t>Janosch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5" y="381000"/>
            <a:ext cx="1730314" cy="23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61707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3" y="2209800"/>
            <a:ext cx="3276600" cy="4391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91" y="117693"/>
            <a:ext cx="89619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He also published books for </a:t>
            </a:r>
          </a:p>
          <a:p>
            <a:r>
              <a:rPr lang="en-US" sz="3600" dirty="0" smtClean="0">
                <a:effectLst/>
              </a:rPr>
              <a:t>adults, </a:t>
            </a:r>
            <a:r>
              <a:rPr lang="en-US" sz="3600" dirty="0" smtClean="0"/>
              <a:t>with</a:t>
            </a:r>
            <a:r>
              <a:rPr lang="en-US" sz="3600" dirty="0" smtClean="0">
                <a:effectLst/>
              </a:rPr>
              <a:t> the recurring topics </a:t>
            </a:r>
          </a:p>
          <a:p>
            <a:r>
              <a:rPr lang="en-US" sz="3600" dirty="0" smtClean="0">
                <a:effectLst/>
              </a:rPr>
              <a:t>friendship, family relationships and the quest for the meaning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Among others, he has </a:t>
            </a:r>
          </a:p>
          <a:p>
            <a:r>
              <a:rPr lang="en-US" sz="3600" dirty="0" smtClean="0">
                <a:effectLst/>
              </a:rPr>
              <a:t>received the following </a:t>
            </a:r>
          </a:p>
          <a:p>
            <a:r>
              <a:rPr lang="en-US" sz="3600" dirty="0" smtClean="0">
                <a:effectLst/>
              </a:rPr>
              <a:t>awards: the Literature Award</a:t>
            </a:r>
          </a:p>
          <a:p>
            <a:r>
              <a:rPr lang="en-US" sz="3600" dirty="0" smtClean="0">
                <a:effectLst/>
              </a:rPr>
              <a:t>of the City of Munich, and </a:t>
            </a:r>
          </a:p>
          <a:p>
            <a:r>
              <a:rPr lang="en-US" sz="3600" dirty="0" smtClean="0">
                <a:effectLst/>
              </a:rPr>
              <a:t>the German Youth Literature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</a:t>
            </a:r>
            <a:r>
              <a:rPr lang="en-US" sz="3600" dirty="0" smtClean="0">
                <a:effectLst/>
              </a:rPr>
              <a:t>Award.</a:t>
            </a:r>
          </a:p>
        </p:txBody>
      </p:sp>
    </p:spTree>
    <p:extLst>
      <p:ext uri="{BB962C8B-B14F-4D97-AF65-F5344CB8AC3E}">
        <p14:creationId xmlns:p14="http://schemas.microsoft.com/office/powerpoint/2010/main" val="1315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89" y="762000"/>
            <a:ext cx="8961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By 1980 he had published over </a:t>
            </a:r>
          </a:p>
          <a:p>
            <a:r>
              <a:rPr lang="en-US" sz="3600" dirty="0" smtClean="0">
                <a:effectLst/>
              </a:rPr>
              <a:t>100 books for children in nearly 30 languages. 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95">
            <a:off x="6644861" y="4358862"/>
            <a:ext cx="1936103" cy="1936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769">
            <a:off x="554008" y="2462282"/>
            <a:ext cx="1694112" cy="169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65" y="3733800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18197"/>
            <a:ext cx="1778406" cy="1778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65" y="4648200"/>
            <a:ext cx="1946709" cy="1946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11" y="1988200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65" y="1988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50" y="600655"/>
            <a:ext cx="8961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He now lives on the island of Tenerife in the</a:t>
            </a:r>
          </a:p>
          <a:p>
            <a:r>
              <a:rPr lang="en-US" sz="3600" dirty="0" smtClean="0">
                <a:effectLst/>
              </a:rPr>
              <a:t> Atlantic Ocean.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04" y="2372627"/>
            <a:ext cx="3661991" cy="4189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096">
            <a:off x="2133394" y="3019798"/>
            <a:ext cx="3045547" cy="218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34911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5405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4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9290" y="4114800"/>
            <a:ext cx="8961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His most famous character, </a:t>
            </a:r>
          </a:p>
          <a:p>
            <a:r>
              <a:rPr lang="en-US" sz="3600" dirty="0" smtClean="0"/>
              <a:t>the “</a:t>
            </a:r>
            <a:r>
              <a:rPr lang="en-US" sz="3600" dirty="0" err="1" smtClean="0"/>
              <a:t>Tigerente</a:t>
            </a:r>
            <a:r>
              <a:rPr lang="en-US" sz="3600" dirty="0" smtClean="0"/>
              <a:t>” appears in </a:t>
            </a:r>
          </a:p>
          <a:p>
            <a:r>
              <a:rPr lang="en-US" sz="3600" dirty="0" smtClean="0"/>
              <a:t>almost all of his books and </a:t>
            </a:r>
          </a:p>
          <a:p>
            <a:r>
              <a:rPr lang="en-US" sz="3600" dirty="0" smtClean="0"/>
              <a:t>never once has a line of dialogue. </a:t>
            </a:r>
            <a:endParaRPr lang="en-US" sz="3600" dirty="0" smtClean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63"/>
            <a:ext cx="4943624" cy="3576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397045"/>
            <a:ext cx="159082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28950"/>
            <a:ext cx="4219575" cy="10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066800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4" y="2058897"/>
            <a:ext cx="2576956" cy="1714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4762"/>
            <a:ext cx="2714625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34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 panose="020B0502020202020204" pitchFamily="34" charset="0"/>
              </a:rPr>
              <a:t>Janosch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47" y="381000"/>
            <a:ext cx="8961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effectLst/>
              </a:rPr>
              <a:t>The </a:t>
            </a:r>
            <a:r>
              <a:rPr lang="en-US" sz="3600" dirty="0" err="1" smtClean="0">
                <a:effectLst/>
              </a:rPr>
              <a:t>Tigerente</a:t>
            </a:r>
            <a:r>
              <a:rPr lang="en-US" sz="3600" dirty="0" smtClean="0">
                <a:effectLst/>
              </a:rPr>
              <a:t> has since </a:t>
            </a:r>
          </a:p>
          <a:p>
            <a:r>
              <a:rPr lang="en-US" sz="3600" dirty="0" smtClean="0">
                <a:effectLst/>
              </a:rPr>
              <a:t>appeared on a wide range of products including: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3238500"/>
            <a:ext cx="2124075" cy="212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57687"/>
            <a:ext cx="2809875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800350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70" y="5039627"/>
            <a:ext cx="2657475" cy="172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92" y="1771650"/>
            <a:ext cx="2324100" cy="1962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29" y="3552825"/>
            <a:ext cx="2533650" cy="1809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41" y="3533775"/>
            <a:ext cx="1655600" cy="16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09" y="2466584"/>
            <a:ext cx="1543831" cy="15438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15035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901">
                        <a14:backgroundMark x1="6044" y1="12088" x2="60989" y2="1648"/>
                        <a14:backgroundMark x1="4396" y1="31319" x2="4945" y2="85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658953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275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Alysha Holmquist</dc:creator>
  <cp:lastModifiedBy>Alysha Holmquist</cp:lastModifiedBy>
  <cp:revision>13</cp:revision>
  <dcterms:created xsi:type="dcterms:W3CDTF">2015-04-16T17:36:03Z</dcterms:created>
  <dcterms:modified xsi:type="dcterms:W3CDTF">2015-04-28T15:01:55Z</dcterms:modified>
</cp:coreProperties>
</file>