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78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78510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4e5e136c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54e5e136c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4e5e136c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4e5e136c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44ec354bd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44ec354bd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44ec354b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44ec354bd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44ec354bd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44ec354bd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4e5e136c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4e5e136c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4e5e136cb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4e5e136cb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4e5e136c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4e5e136c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4e5e136cb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54e5e136cb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4e5e136cb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54e5e136cb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CFE2F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rauholmquist.weebly.com/gapp-2019-hosting-information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52600"/>
            <a:ext cx="8520600" cy="1734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GAPP 2019 </a:t>
            </a:r>
            <a:br>
              <a:rPr lang="en"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Hosting Meeting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8947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Please sign in and grab a packet!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1600" y="2048675"/>
            <a:ext cx="2700800" cy="160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>
            <a:spLocks noGrp="1"/>
          </p:cNvSpPr>
          <p:nvPr>
            <p:ph type="subTitle" idx="1"/>
          </p:nvPr>
        </p:nvSpPr>
        <p:spPr>
          <a:xfrm>
            <a:off x="254800" y="3557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Questions? </a:t>
            </a:r>
            <a:endParaRPr sz="6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8800" y="1653900"/>
            <a:ext cx="7006400" cy="252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/>
          <p:nvPr/>
        </p:nvSpPr>
        <p:spPr>
          <a:xfrm>
            <a:off x="368500" y="2560250"/>
            <a:ext cx="6003300" cy="2310600"/>
          </a:xfrm>
          <a:prstGeom prst="wedgeEllipseCallout">
            <a:avLst>
              <a:gd name="adj1" fmla="val 58696"/>
              <a:gd name="adj2" fmla="val 37381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subTitle" idx="1"/>
          </p:nvPr>
        </p:nvSpPr>
        <p:spPr>
          <a:xfrm>
            <a:off x="254800" y="3557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Bis bald!</a:t>
            </a:r>
            <a:endParaRPr sz="60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See you soon!</a:t>
            </a:r>
            <a:endParaRPr sz="2400"/>
          </a:p>
        </p:txBody>
      </p:sp>
      <p:sp>
        <p:nvSpPr>
          <p:cNvPr id="121" name="Google Shape;121;p23"/>
          <p:cNvSpPr txBox="1"/>
          <p:nvPr/>
        </p:nvSpPr>
        <p:spPr>
          <a:xfrm>
            <a:off x="70575" y="3028500"/>
            <a:ext cx="6408600" cy="19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Next GAPP parent Meeting!</a:t>
            </a:r>
            <a:endParaRPr sz="30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(mandatory travel meeting!)</a:t>
            </a:r>
            <a:endParaRPr sz="2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Tuesday, June 4th at 6:00 pm</a:t>
            </a:r>
            <a:endParaRPr sz="2400" b="1"/>
          </a:p>
        </p:txBody>
      </p:sp>
      <p:sp>
        <p:nvSpPr>
          <p:cNvPr id="122" name="Google Shape;122;p23"/>
          <p:cNvSpPr/>
          <p:nvPr/>
        </p:nvSpPr>
        <p:spPr>
          <a:xfrm>
            <a:off x="6648175" y="0"/>
            <a:ext cx="2403600" cy="2226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3"/>
          <p:cNvSpPr txBox="1"/>
          <p:nvPr/>
        </p:nvSpPr>
        <p:spPr>
          <a:xfrm>
            <a:off x="6257825" y="570225"/>
            <a:ext cx="30000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Sat, 3/30 </a:t>
            </a:r>
            <a:endParaRPr sz="2800">
              <a:solidFill>
                <a:schemeClr val="dk2"/>
              </a:solidFill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chemeClr val="dk2"/>
                </a:solidFill>
              </a:rPr>
              <a:t>@ 4:30 PM </a:t>
            </a:r>
            <a:endParaRPr sz="2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254800" y="3557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Contact Information:</a:t>
            </a:r>
            <a:endParaRPr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Remind.com </a:t>
            </a:r>
            <a:r>
              <a:rPr lang="en" smtClean="0"/>
              <a:t>➡ 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Enumclaw Area Map 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&amp; Phone Tree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"/>
              <a:t>Frau’s phone number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0000"/>
                </a:solidFill>
              </a:rPr>
              <a:t>   (for emergencies!)</a:t>
            </a:r>
            <a:endParaRPr sz="1800">
              <a:solidFill>
                <a:srgbClr val="FF0000"/>
              </a:solidFill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/>
              <a:t>--- --- -----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25850" y="276338"/>
            <a:ext cx="3060550" cy="459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3934889">
            <a:off x="6222025" y="208350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>
            <a:spLocks noGrp="1"/>
          </p:cNvSpPr>
          <p:nvPr>
            <p:ph type="subTitle" idx="1"/>
          </p:nvPr>
        </p:nvSpPr>
        <p:spPr>
          <a:xfrm>
            <a:off x="254800" y="3557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Century Gothic"/>
                <a:ea typeface="Century Gothic"/>
                <a:cs typeface="Century Gothic"/>
                <a:sym typeface="Century Gothic"/>
              </a:rPr>
              <a:t>Airport Information: </a:t>
            </a: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entury Gothic"/>
              <a:buChar char="●"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Pick Up: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     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Saturday, March 30th, 4:30 PM </a:t>
            </a:r>
            <a:r>
              <a:rPr lang="en" sz="2400">
                <a:latin typeface="Century Gothic"/>
                <a:ea typeface="Century Gothic"/>
                <a:cs typeface="Century Gothic"/>
                <a:sym typeface="Century Gothic"/>
              </a:rPr>
              <a:t>Baggage Claim</a:t>
            </a:r>
            <a:endParaRPr sz="2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Century Gothic"/>
              <a:buChar char="●"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Drop Off: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   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    Friday, April 19th, 2:30 PM at SeaTac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9" name="Google Shape;69;p15"/>
          <p:cNvSpPr/>
          <p:nvPr/>
        </p:nvSpPr>
        <p:spPr>
          <a:xfrm>
            <a:off x="572100" y="2095600"/>
            <a:ext cx="7999800" cy="603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515200" y="3807475"/>
            <a:ext cx="7999800" cy="603000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subTitle" idx="1"/>
          </p:nvPr>
        </p:nvSpPr>
        <p:spPr>
          <a:xfrm>
            <a:off x="208750" y="640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Century Gothic"/>
                <a:ea typeface="Century Gothic"/>
                <a:cs typeface="Century Gothic"/>
                <a:sym typeface="Century Gothic"/>
              </a:rPr>
              <a:t>Hosting Calendar (green): </a:t>
            </a: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468091">
            <a:off x="2529963" y="1050675"/>
            <a:ext cx="5036024" cy="347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subTitle" idx="1"/>
          </p:nvPr>
        </p:nvSpPr>
        <p:spPr>
          <a:xfrm>
            <a:off x="208750" y="640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Century Gothic"/>
                <a:ea typeface="Century Gothic"/>
                <a:cs typeface="Century Gothic"/>
                <a:sym typeface="Century Gothic"/>
              </a:rPr>
              <a:t>Activity Calendar (blue): </a:t>
            </a: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6300" y="1174400"/>
            <a:ext cx="5297025" cy="346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subTitle" idx="1"/>
          </p:nvPr>
        </p:nvSpPr>
        <p:spPr>
          <a:xfrm>
            <a:off x="208750" y="64075"/>
            <a:ext cx="8520600" cy="50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Century Gothic"/>
                <a:ea typeface="Century Gothic"/>
                <a:cs typeface="Century Gothic"/>
                <a:sym typeface="Century Gothic"/>
              </a:rPr>
              <a:t>GAPP Handbook:</a:t>
            </a: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 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3"/>
              </a:rPr>
              <a:t>https://frauholmquist.weebly.com/gapp-2019-hosting-information.html</a:t>
            </a:r>
            <a:r>
              <a:rPr lang="en" u="sng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36300" y="368497"/>
            <a:ext cx="2890675" cy="3255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subTitle" idx="1"/>
          </p:nvPr>
        </p:nvSpPr>
        <p:spPr>
          <a:xfrm>
            <a:off x="208750" y="64075"/>
            <a:ext cx="8520600" cy="50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Century Gothic"/>
                <a:ea typeface="Century Gothic"/>
                <a:cs typeface="Century Gothic"/>
                <a:sym typeface="Century Gothic"/>
              </a:rPr>
              <a:t>GAPP Classes:</a:t>
            </a: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94" name="Google Shape;9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4138" y="375550"/>
            <a:ext cx="3648075" cy="46101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9"/>
          <p:cNvSpPr txBox="1"/>
          <p:nvPr/>
        </p:nvSpPr>
        <p:spPr>
          <a:xfrm rot="-697596">
            <a:off x="512008" y="3060588"/>
            <a:ext cx="2533585" cy="1570326"/>
          </a:xfrm>
          <a:prstGeom prst="rect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MANDATORY! :) 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For a grade on your transcript!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Century Gothic"/>
                <a:ea typeface="Century Gothic"/>
                <a:cs typeface="Century Gothic"/>
                <a:sym typeface="Century Gothic"/>
              </a:rPr>
              <a:t>Prepping for abroad!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subTitle" idx="1"/>
          </p:nvPr>
        </p:nvSpPr>
        <p:spPr>
          <a:xfrm>
            <a:off x="208750" y="64075"/>
            <a:ext cx="8520600" cy="50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Century Gothic"/>
                <a:ea typeface="Century Gothic"/>
                <a:cs typeface="Century Gothic"/>
                <a:sym typeface="Century Gothic"/>
              </a:rPr>
              <a:t>GAPP Hosting Blog:</a:t>
            </a: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latin typeface="Century Gothic"/>
                <a:ea typeface="Century Gothic"/>
                <a:cs typeface="Century Gothic"/>
                <a:sym typeface="Century Gothic"/>
              </a:rPr>
              <a:t>https://enumclawhighschoolgapp2019.weebly.com/ </a:t>
            </a:r>
            <a:endParaRPr sz="2400"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1" name="Google Shape;10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09075"/>
            <a:ext cx="8839201" cy="27211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subTitle" idx="1"/>
          </p:nvPr>
        </p:nvSpPr>
        <p:spPr>
          <a:xfrm>
            <a:off x="208750" y="64075"/>
            <a:ext cx="9249300" cy="50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latin typeface="Century Gothic"/>
                <a:ea typeface="Century Gothic"/>
                <a:cs typeface="Century Gothic"/>
                <a:sym typeface="Century Gothic"/>
              </a:rPr>
              <a:t>Passports:</a:t>
            </a: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     Name correct?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								</a:t>
            </a:r>
            <a:endParaRPr lang="en" smtClean="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mtClean="0">
                <a:latin typeface="Century Gothic"/>
                <a:ea typeface="Century Gothic"/>
                <a:cs typeface="Century Gothic"/>
                <a:sym typeface="Century Gothic"/>
              </a:rPr>
              <a:t>					Colored Photocopy</a:t>
            </a: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						      Due by 5/30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303" y="1664725"/>
            <a:ext cx="2971700" cy="907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816488">
            <a:off x="5467675" y="377058"/>
            <a:ext cx="2179350" cy="3175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On-screen Show (16:9)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Simple Light</vt:lpstr>
      <vt:lpstr>GAPP 2019  Hosting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GAPP 2019  Hosting Meeting</dc:title>
  <dc:creator>Alysha Holmquist</dc:creator>
  <cp:lastModifiedBy>Alysha Holmquist</cp:lastModifiedBy>
  <cp:revision>2</cp:revision>
  <dcterms:modified xsi:type="dcterms:W3CDTF">2019-03-20T18:25:05Z</dcterms:modified>
</cp:coreProperties>
</file>